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71" autoAdjust="0"/>
  </p:normalViewPr>
  <p:slideViewPr>
    <p:cSldViewPr>
      <p:cViewPr>
        <p:scale>
          <a:sx n="70" d="100"/>
          <a:sy n="70" d="100"/>
        </p:scale>
        <p:origin x="-2106" y="-14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2E6C9-2D39-4053-BBFA-07DC93CE05EE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A2EBA-51AC-46AC-98CB-61BD84D70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480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2E6C9-2D39-4053-BBFA-07DC93CE05EE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A2EBA-51AC-46AC-98CB-61BD84D70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263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2E6C9-2D39-4053-BBFA-07DC93CE05EE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A2EBA-51AC-46AC-98CB-61BD84D70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989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2E6C9-2D39-4053-BBFA-07DC93CE05EE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A2EBA-51AC-46AC-98CB-61BD84D70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663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2E6C9-2D39-4053-BBFA-07DC93CE05EE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A2EBA-51AC-46AC-98CB-61BD84D70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935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2E6C9-2D39-4053-BBFA-07DC93CE05EE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A2EBA-51AC-46AC-98CB-61BD84D70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659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2E6C9-2D39-4053-BBFA-07DC93CE05EE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A2EBA-51AC-46AC-98CB-61BD84D70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18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2E6C9-2D39-4053-BBFA-07DC93CE05EE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A2EBA-51AC-46AC-98CB-61BD84D70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112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2E6C9-2D39-4053-BBFA-07DC93CE05EE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A2EBA-51AC-46AC-98CB-61BD84D70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533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2E6C9-2D39-4053-BBFA-07DC93CE05EE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A2EBA-51AC-46AC-98CB-61BD84D70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601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2E6C9-2D39-4053-BBFA-07DC93CE05EE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A2EBA-51AC-46AC-98CB-61BD84D70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790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White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92E6C9-2D39-4053-BBFA-07DC93CE05EE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A2EBA-51AC-46AC-98CB-61BD84D70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286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texasisc@gmail.co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limonj\Downloads\Joker_head_Logo-11.jpg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1668" y="3048000"/>
            <a:ext cx="4022829" cy="3810000"/>
          </a:xfrm>
          <a:prstGeom prst="rect">
            <a:avLst/>
          </a:prstGeom>
          <a:ln>
            <a:solidFill>
              <a:schemeClr val="bg1"/>
            </a:solidFill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-7092" y="15240"/>
            <a:ext cx="6858000" cy="44627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cap="none" spc="0" dirty="0" smtClean="0">
                <a:ln w="17780" cmpd="sng">
                  <a:solidFill>
                    <a:srgbClr val="CC9900"/>
                  </a:solidFill>
                  <a:prstDash val="solid"/>
                  <a:miter lim="800000"/>
                </a:ln>
                <a:solidFill>
                  <a:srgbClr val="008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Castro Concrete </a:t>
            </a:r>
            <a:r>
              <a:rPr lang="en-US" sz="4800" b="1" dirty="0" smtClean="0">
                <a:ln w="17780" cmpd="sng">
                  <a:solidFill>
                    <a:srgbClr val="CC9900"/>
                  </a:solidFill>
                  <a:prstDash val="solid"/>
                  <a:miter lim="800000"/>
                </a:ln>
                <a:solidFill>
                  <a:srgbClr val="008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Jokers </a:t>
            </a:r>
          </a:p>
          <a:p>
            <a:pPr algn="ctr"/>
            <a:r>
              <a:rPr lang="en-US" sz="4800" b="1" dirty="0" smtClean="0">
                <a:ln w="17780" cmpd="sng">
                  <a:solidFill>
                    <a:srgbClr val="CC9900"/>
                  </a:solidFill>
                  <a:prstDash val="solid"/>
                  <a:miter lim="800000"/>
                </a:ln>
                <a:solidFill>
                  <a:srgbClr val="008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20</a:t>
            </a:r>
            <a:r>
              <a:rPr lang="en-US" sz="4800" b="1" baseline="30000" dirty="0" smtClean="0">
                <a:ln w="17780" cmpd="sng">
                  <a:solidFill>
                    <a:srgbClr val="CC9900"/>
                  </a:solidFill>
                  <a:prstDash val="solid"/>
                  <a:miter lim="800000"/>
                </a:ln>
                <a:solidFill>
                  <a:srgbClr val="008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th</a:t>
            </a:r>
            <a:r>
              <a:rPr lang="en-US" sz="4800" b="1" dirty="0" smtClean="0">
                <a:ln w="17780" cmpd="sng">
                  <a:solidFill>
                    <a:srgbClr val="CC9900"/>
                  </a:solidFill>
                  <a:prstDash val="solid"/>
                  <a:miter lim="800000"/>
                </a:ln>
                <a:solidFill>
                  <a:srgbClr val="008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Annual </a:t>
            </a:r>
            <a:endParaRPr lang="en-US" sz="4800" b="1" dirty="0">
              <a:ln w="17780" cmpd="sng">
                <a:solidFill>
                  <a:srgbClr val="CC9900"/>
                </a:solidFill>
                <a:prstDash val="solid"/>
                <a:miter lim="800000"/>
              </a:ln>
              <a:solidFill>
                <a:srgbClr val="008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r>
              <a:rPr lang="en-US" sz="4800" b="1" dirty="0" err="1" smtClean="0">
                <a:ln w="17780" cmpd="sng">
                  <a:solidFill>
                    <a:srgbClr val="CC9900"/>
                  </a:solidFill>
                  <a:prstDash val="solid"/>
                  <a:miter lim="800000"/>
                </a:ln>
                <a:solidFill>
                  <a:srgbClr val="008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Fastpitch</a:t>
            </a:r>
            <a:r>
              <a:rPr lang="en-US" sz="4800" b="1" dirty="0" smtClean="0">
                <a:ln w="17780" cmpd="sng">
                  <a:solidFill>
                    <a:srgbClr val="CC9900"/>
                  </a:solidFill>
                  <a:prstDash val="solid"/>
                  <a:miter lim="800000"/>
                </a:ln>
                <a:solidFill>
                  <a:srgbClr val="008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Tournament</a:t>
            </a:r>
          </a:p>
          <a:p>
            <a:pPr algn="ctr"/>
            <a:r>
              <a:rPr lang="en-US" sz="4800" b="1" dirty="0" smtClean="0">
                <a:ln w="17780" cmpd="sng">
                  <a:solidFill>
                    <a:srgbClr val="CC9900"/>
                  </a:solidFill>
                  <a:prstDash val="solid"/>
                  <a:miter lim="800000"/>
                </a:ln>
                <a:solidFill>
                  <a:srgbClr val="008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May 28</a:t>
            </a:r>
            <a:r>
              <a:rPr lang="en-US" sz="4800" b="1" baseline="30000" dirty="0" smtClean="0">
                <a:ln w="17780" cmpd="sng">
                  <a:solidFill>
                    <a:srgbClr val="CC9900"/>
                  </a:solidFill>
                  <a:prstDash val="solid"/>
                  <a:miter lim="800000"/>
                </a:ln>
                <a:solidFill>
                  <a:srgbClr val="008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th</a:t>
            </a:r>
            <a:r>
              <a:rPr lang="en-US" sz="4800" b="1" dirty="0" smtClean="0">
                <a:ln w="17780" cmpd="sng">
                  <a:solidFill>
                    <a:srgbClr val="CC9900"/>
                  </a:solidFill>
                  <a:prstDash val="solid"/>
                  <a:miter lim="800000"/>
                </a:ln>
                <a:solidFill>
                  <a:srgbClr val="008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&amp; 29</a:t>
            </a:r>
            <a:r>
              <a:rPr lang="en-US" sz="4800" b="1" baseline="30000" dirty="0" smtClean="0">
                <a:ln w="17780" cmpd="sng">
                  <a:solidFill>
                    <a:srgbClr val="CC9900"/>
                  </a:solidFill>
                  <a:prstDash val="solid"/>
                  <a:miter lim="800000"/>
                </a:ln>
                <a:solidFill>
                  <a:srgbClr val="008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th</a:t>
            </a:r>
            <a:r>
              <a:rPr lang="en-US" sz="4800" b="1" dirty="0" smtClean="0">
                <a:ln w="17780" cmpd="sng">
                  <a:solidFill>
                    <a:srgbClr val="CC9900"/>
                  </a:solidFill>
                  <a:prstDash val="solid"/>
                  <a:miter lim="800000"/>
                </a:ln>
                <a:solidFill>
                  <a:srgbClr val="008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 </a:t>
            </a:r>
          </a:p>
          <a:p>
            <a:pPr algn="ctr"/>
            <a:r>
              <a:rPr lang="en-US" sz="4800" b="1" dirty="0" smtClean="0">
                <a:ln w="17780" cmpd="sng">
                  <a:solidFill>
                    <a:srgbClr val="CC9900"/>
                  </a:solidFill>
                  <a:prstDash val="solid"/>
                  <a:miter lim="800000"/>
                </a:ln>
                <a:solidFill>
                  <a:srgbClr val="008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Austin Texas  </a:t>
            </a:r>
          </a:p>
          <a:p>
            <a:pPr algn="ctr"/>
            <a:r>
              <a:rPr lang="en-US" sz="4400" b="1" cap="none" spc="0" dirty="0" smtClean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endParaRPr lang="en-US" sz="4400" b="1" cap="none" spc="0" dirty="0">
              <a:ln w="17780" cmpd="sng">
                <a:solidFill>
                  <a:sysClr val="windowText" lastClr="000000"/>
                </a:solidFill>
                <a:prstDash val="solid"/>
                <a:miter lim="800000"/>
              </a:ln>
              <a:solidFill>
                <a:sysClr val="windowText" lastClr="000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657600"/>
            <a:ext cx="68580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n>
                  <a:solidFill>
                    <a:srgbClr val="CC9900"/>
                  </a:solidFill>
                </a:ln>
                <a:solidFill>
                  <a:srgbClr val="008000"/>
                </a:solidFill>
              </a:rPr>
              <a:t>3 Game Guarantee                                   Entry </a:t>
            </a:r>
            <a:r>
              <a:rPr lang="en-US" sz="2400" b="1" dirty="0">
                <a:ln>
                  <a:solidFill>
                    <a:srgbClr val="CC9900"/>
                  </a:solidFill>
                </a:ln>
                <a:solidFill>
                  <a:srgbClr val="008000"/>
                </a:solidFill>
              </a:rPr>
              <a:t>Fee $350</a:t>
            </a:r>
          </a:p>
          <a:p>
            <a:r>
              <a:rPr lang="en-US" sz="2400" b="1" dirty="0" smtClean="0">
                <a:ln>
                  <a:solidFill>
                    <a:srgbClr val="CC9900"/>
                  </a:solidFill>
                </a:ln>
                <a:solidFill>
                  <a:srgbClr val="008000"/>
                </a:solidFill>
              </a:rPr>
              <a:t>K- Master Balls Provided                       2016 ASA </a:t>
            </a:r>
            <a:r>
              <a:rPr lang="en-US" sz="2400" b="1" dirty="0" smtClean="0">
                <a:ln>
                  <a:solidFill>
                    <a:srgbClr val="CC9900"/>
                  </a:solidFill>
                </a:ln>
                <a:solidFill>
                  <a:srgbClr val="008000"/>
                </a:solidFill>
              </a:rPr>
              <a:t>Rules</a:t>
            </a:r>
          </a:p>
          <a:p>
            <a:r>
              <a:rPr lang="en-US" sz="2400" b="1" dirty="0" smtClean="0">
                <a:ln>
                  <a:solidFill>
                    <a:srgbClr val="CC9900"/>
                  </a:solidFill>
                </a:ln>
                <a:solidFill>
                  <a:srgbClr val="008000"/>
                </a:solidFill>
              </a:rPr>
              <a:t>Official Score Keepers</a:t>
            </a:r>
            <a:r>
              <a:rPr lang="en-US" sz="2400" b="1" dirty="0" smtClean="0">
                <a:ln>
                  <a:solidFill>
                    <a:srgbClr val="CC9900"/>
                  </a:solidFill>
                </a:ln>
                <a:solidFill>
                  <a:srgbClr val="008000"/>
                </a:solidFill>
              </a:rPr>
              <a:t>                        Del Valle Complex    </a:t>
            </a:r>
          </a:p>
          <a:p>
            <a:r>
              <a:rPr lang="en-US" sz="2400" b="1" dirty="0" smtClean="0">
                <a:ln>
                  <a:solidFill>
                    <a:srgbClr val="CC9900"/>
                  </a:solidFill>
                </a:ln>
                <a:solidFill>
                  <a:srgbClr val="008000"/>
                </a:solidFill>
              </a:rPr>
              <a:t>            </a:t>
            </a:r>
            <a:endParaRPr lang="en-US" sz="2400" b="1" dirty="0" smtClean="0">
              <a:ln>
                <a:solidFill>
                  <a:srgbClr val="CC9900"/>
                </a:solidFill>
              </a:ln>
              <a:solidFill>
                <a:srgbClr val="008000"/>
              </a:solidFill>
            </a:endParaRPr>
          </a:p>
          <a:p>
            <a:endParaRPr lang="en-US" sz="2000" b="1" dirty="0" smtClean="0">
              <a:ln>
                <a:solidFill>
                  <a:srgbClr val="CC9900"/>
                </a:solidFill>
              </a:ln>
              <a:solidFill>
                <a:srgbClr val="008000"/>
              </a:solidFill>
            </a:endParaRPr>
          </a:p>
          <a:p>
            <a:r>
              <a:rPr lang="en-US" sz="2000" b="1" dirty="0" smtClean="0">
                <a:ln>
                  <a:solidFill>
                    <a:srgbClr val="CC9900"/>
                  </a:solidFill>
                </a:ln>
                <a:solidFill>
                  <a:srgbClr val="008000"/>
                </a:solidFill>
              </a:rPr>
              <a:t>1</a:t>
            </a:r>
            <a:r>
              <a:rPr lang="en-US" sz="2000" b="1" baseline="30000" dirty="0" smtClean="0">
                <a:ln>
                  <a:solidFill>
                    <a:srgbClr val="CC9900"/>
                  </a:solidFill>
                </a:ln>
                <a:solidFill>
                  <a:srgbClr val="008000"/>
                </a:solidFill>
              </a:rPr>
              <a:t>st</a:t>
            </a:r>
            <a:r>
              <a:rPr lang="en-US" sz="2000" b="1" dirty="0" smtClean="0">
                <a:ln>
                  <a:solidFill>
                    <a:srgbClr val="CC9900"/>
                  </a:solidFill>
                </a:ln>
                <a:solidFill>
                  <a:srgbClr val="008000"/>
                </a:solidFill>
              </a:rPr>
              <a:t> </a:t>
            </a:r>
            <a:r>
              <a:rPr lang="en-US" sz="2000" b="1" dirty="0" smtClean="0">
                <a:ln>
                  <a:solidFill>
                    <a:srgbClr val="CC9900"/>
                  </a:solidFill>
                </a:ln>
                <a:solidFill>
                  <a:srgbClr val="008000"/>
                </a:solidFill>
              </a:rPr>
              <a:t>– 4</a:t>
            </a:r>
            <a:r>
              <a:rPr lang="en-US" sz="2000" b="1" baseline="30000" dirty="0" smtClean="0">
                <a:ln>
                  <a:solidFill>
                    <a:srgbClr val="CC9900"/>
                  </a:solidFill>
                </a:ln>
                <a:solidFill>
                  <a:srgbClr val="008000"/>
                </a:solidFill>
              </a:rPr>
              <a:t>th</a:t>
            </a:r>
            <a:r>
              <a:rPr lang="en-US" sz="2000" b="1" dirty="0" smtClean="0">
                <a:ln>
                  <a:solidFill>
                    <a:srgbClr val="CC9900"/>
                  </a:solidFill>
                </a:ln>
                <a:solidFill>
                  <a:srgbClr val="008000"/>
                </a:solidFill>
              </a:rPr>
              <a:t> Place Awards  </a:t>
            </a:r>
            <a:r>
              <a:rPr lang="en-US" sz="2000" b="1" dirty="0" smtClean="0">
                <a:ln>
                  <a:solidFill>
                    <a:srgbClr val="CC9900"/>
                  </a:solidFill>
                </a:ln>
                <a:solidFill>
                  <a:srgbClr val="008000"/>
                </a:solidFill>
              </a:rPr>
              <a:t>                </a:t>
            </a:r>
            <a:r>
              <a:rPr lang="en-US" sz="2000" b="1" dirty="0" smtClean="0">
                <a:ln>
                  <a:solidFill>
                    <a:srgbClr val="CC9900"/>
                  </a:solidFill>
                </a:ln>
                <a:solidFill>
                  <a:srgbClr val="008000"/>
                </a:solidFill>
              </a:rPr>
              <a:t>Tournament Champions T-Shirts</a:t>
            </a:r>
          </a:p>
          <a:p>
            <a:r>
              <a:rPr lang="en-US" sz="2000" b="1" dirty="0" smtClean="0">
                <a:ln>
                  <a:solidFill>
                    <a:srgbClr val="CC9900"/>
                  </a:solidFill>
                </a:ln>
                <a:solidFill>
                  <a:srgbClr val="008000"/>
                </a:solidFill>
              </a:rPr>
              <a:t>Most </a:t>
            </a:r>
            <a:r>
              <a:rPr lang="en-US" sz="2000" b="1" dirty="0" smtClean="0">
                <a:ln>
                  <a:solidFill>
                    <a:srgbClr val="CC9900"/>
                  </a:solidFill>
                </a:ln>
                <a:solidFill>
                  <a:srgbClr val="008000"/>
                </a:solidFill>
              </a:rPr>
              <a:t>Valuable Player </a:t>
            </a:r>
            <a:r>
              <a:rPr lang="en-US" sz="2000" b="1" dirty="0" smtClean="0">
                <a:ln>
                  <a:solidFill>
                    <a:srgbClr val="CC9900"/>
                  </a:solidFill>
                </a:ln>
                <a:solidFill>
                  <a:srgbClr val="008000"/>
                </a:solidFill>
              </a:rPr>
              <a:t>Award           </a:t>
            </a:r>
            <a:r>
              <a:rPr lang="en-US" sz="2000" b="1" dirty="0" smtClean="0">
                <a:ln>
                  <a:solidFill>
                    <a:srgbClr val="CC9900"/>
                  </a:solidFill>
                </a:ln>
                <a:solidFill>
                  <a:srgbClr val="008000"/>
                </a:solidFill>
              </a:rPr>
              <a:t>Most Valuable Pitcher Award</a:t>
            </a:r>
          </a:p>
          <a:p>
            <a:r>
              <a:rPr lang="en-US" sz="2000" b="1" dirty="0" smtClean="0">
                <a:ln>
                  <a:solidFill>
                    <a:srgbClr val="CC9900"/>
                  </a:solidFill>
                </a:ln>
                <a:solidFill>
                  <a:srgbClr val="008000"/>
                </a:solidFill>
              </a:rPr>
              <a:t>Outstanding </a:t>
            </a:r>
            <a:r>
              <a:rPr lang="en-US" sz="2000" b="1" dirty="0" smtClean="0">
                <a:ln>
                  <a:solidFill>
                    <a:srgbClr val="CC9900"/>
                  </a:solidFill>
                </a:ln>
                <a:solidFill>
                  <a:srgbClr val="008000"/>
                </a:solidFill>
              </a:rPr>
              <a:t>Hitter Award </a:t>
            </a:r>
            <a:r>
              <a:rPr lang="en-US" sz="2000" b="1" dirty="0" smtClean="0">
                <a:ln>
                  <a:solidFill>
                    <a:srgbClr val="CC9900"/>
                  </a:solidFill>
                </a:ln>
                <a:solidFill>
                  <a:srgbClr val="008000"/>
                </a:solidFill>
              </a:rPr>
              <a:t>                          </a:t>
            </a:r>
            <a:r>
              <a:rPr lang="en-US" sz="2000" b="1" dirty="0" smtClean="0">
                <a:ln>
                  <a:solidFill>
                    <a:srgbClr val="CC9900"/>
                  </a:solidFill>
                </a:ln>
                <a:solidFill>
                  <a:srgbClr val="008000"/>
                </a:solidFill>
              </a:rPr>
              <a:t>Sportsmanship Award  </a:t>
            </a:r>
            <a:endParaRPr lang="en-US" sz="2000" b="1" dirty="0" smtClean="0">
              <a:ln>
                <a:solidFill>
                  <a:srgbClr val="CC9900"/>
                </a:solidFill>
              </a:ln>
              <a:solidFill>
                <a:srgbClr val="008000"/>
              </a:solidFill>
            </a:endParaRPr>
          </a:p>
          <a:p>
            <a:r>
              <a:rPr lang="en-US" sz="2000" b="1" dirty="0">
                <a:ln>
                  <a:solidFill>
                    <a:srgbClr val="CC9900"/>
                  </a:solidFill>
                </a:ln>
                <a:solidFill>
                  <a:srgbClr val="008000"/>
                </a:solidFill>
              </a:rPr>
              <a:t> </a:t>
            </a:r>
            <a:r>
              <a:rPr lang="en-US" sz="2000" b="1" dirty="0" smtClean="0">
                <a:ln>
                  <a:solidFill>
                    <a:srgbClr val="CC9900"/>
                  </a:solidFill>
                </a:ln>
                <a:solidFill>
                  <a:srgbClr val="008000"/>
                </a:solidFill>
              </a:rPr>
              <a:t>                             12 </a:t>
            </a:r>
            <a:r>
              <a:rPr lang="en-US" sz="2000" b="1" dirty="0">
                <a:ln>
                  <a:solidFill>
                    <a:srgbClr val="CC9900"/>
                  </a:solidFill>
                </a:ln>
                <a:solidFill>
                  <a:srgbClr val="008000"/>
                </a:solidFill>
              </a:rPr>
              <a:t>All- Tournament Team Awards </a:t>
            </a:r>
            <a:endParaRPr lang="en-US" sz="2000" b="1" dirty="0" smtClean="0">
              <a:ln>
                <a:solidFill>
                  <a:srgbClr val="CC9900"/>
                </a:solidFill>
              </a:ln>
              <a:solidFill>
                <a:srgbClr val="008000"/>
              </a:solidFill>
            </a:endParaRPr>
          </a:p>
          <a:p>
            <a:endParaRPr lang="en-US" sz="2000" b="1" dirty="0">
              <a:ln>
                <a:solidFill>
                  <a:srgbClr val="CC9900"/>
                </a:solidFill>
              </a:ln>
              <a:solidFill>
                <a:srgbClr val="008000"/>
              </a:solidFill>
            </a:endParaRPr>
          </a:p>
          <a:p>
            <a:r>
              <a:rPr lang="en-US" sz="1600" b="1" dirty="0" smtClean="0">
                <a:ln>
                  <a:solidFill>
                    <a:srgbClr val="008000"/>
                  </a:solidFill>
                </a:ln>
                <a:solidFill>
                  <a:srgbClr val="008000"/>
                </a:solidFill>
              </a:rPr>
              <a:t>Our Tournament is very unique in the fact that there are no gate fees and bringing your own food and beverages into the park is welcomed.  However we do have a Great Concession stand with a large  variety of food and there’s plenty of shade To stay out of the Texas sun.     </a:t>
            </a:r>
            <a:endParaRPr lang="en-US" sz="1600" b="1" dirty="0">
              <a:ln>
                <a:solidFill>
                  <a:srgbClr val="008000"/>
                </a:solidFill>
              </a:ln>
              <a:solidFill>
                <a:srgbClr val="008000"/>
              </a:solidFill>
            </a:endParaRPr>
          </a:p>
          <a:p>
            <a:endParaRPr lang="en-US" sz="1600" b="1" dirty="0">
              <a:ln>
                <a:solidFill>
                  <a:srgbClr val="008000"/>
                </a:solidFill>
              </a:ln>
              <a:solidFill>
                <a:srgbClr val="008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2676" y="7726032"/>
            <a:ext cx="513640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b="1" dirty="0" smtClean="0">
              <a:ln>
                <a:solidFill>
                  <a:srgbClr val="CC9900"/>
                </a:solidFill>
              </a:ln>
              <a:solidFill>
                <a:srgbClr val="008000"/>
              </a:solidFill>
            </a:endParaRPr>
          </a:p>
          <a:p>
            <a:r>
              <a:rPr lang="en-US" b="1" dirty="0" smtClean="0">
                <a:ln>
                  <a:solidFill>
                    <a:srgbClr val="CC9900"/>
                  </a:solidFill>
                </a:ln>
                <a:solidFill>
                  <a:srgbClr val="008000"/>
                </a:solidFill>
              </a:rPr>
              <a:t>Contact </a:t>
            </a:r>
            <a:r>
              <a:rPr lang="en-US" b="1" dirty="0" smtClean="0">
                <a:ln>
                  <a:solidFill>
                    <a:srgbClr val="CC9900"/>
                  </a:solidFill>
                </a:ln>
                <a:solidFill>
                  <a:srgbClr val="008000"/>
                </a:solidFill>
              </a:rPr>
              <a:t>Tournament Director : John Limon </a:t>
            </a:r>
          </a:p>
          <a:p>
            <a:r>
              <a:rPr lang="en-US" b="1" dirty="0">
                <a:ln>
                  <a:solidFill>
                    <a:srgbClr val="CC9900"/>
                  </a:solidFill>
                </a:ln>
                <a:solidFill>
                  <a:srgbClr val="008000"/>
                </a:solidFill>
              </a:rPr>
              <a:t> </a:t>
            </a:r>
            <a:r>
              <a:rPr lang="en-US" b="1" dirty="0" smtClean="0">
                <a:ln>
                  <a:solidFill>
                    <a:srgbClr val="CC9900"/>
                  </a:solidFill>
                </a:ln>
                <a:solidFill>
                  <a:srgbClr val="008000"/>
                </a:solidFill>
              </a:rPr>
              <a:t>                                                       </a:t>
            </a:r>
            <a:r>
              <a:rPr lang="en-US" b="1" dirty="0" smtClean="0">
                <a:ln>
                  <a:solidFill>
                    <a:srgbClr val="CC9900"/>
                  </a:solidFill>
                </a:ln>
                <a:solidFill>
                  <a:srgbClr val="008000"/>
                </a:solidFill>
                <a:hlinkClick r:id="rId3"/>
              </a:rPr>
              <a:t>texasisc@gmail.com</a:t>
            </a:r>
            <a:r>
              <a:rPr lang="en-US" b="1" dirty="0" smtClean="0">
                <a:ln>
                  <a:solidFill>
                    <a:srgbClr val="CC9900"/>
                  </a:solidFill>
                </a:ln>
                <a:solidFill>
                  <a:srgbClr val="008000"/>
                </a:solidFill>
              </a:rPr>
              <a:t> </a:t>
            </a:r>
          </a:p>
          <a:p>
            <a:r>
              <a:rPr lang="en-US" b="1" dirty="0">
                <a:ln>
                  <a:solidFill>
                    <a:srgbClr val="CC9900"/>
                  </a:solidFill>
                </a:ln>
                <a:solidFill>
                  <a:srgbClr val="008000"/>
                </a:solidFill>
              </a:rPr>
              <a:t> </a:t>
            </a:r>
            <a:r>
              <a:rPr lang="en-US" b="1" dirty="0" smtClean="0">
                <a:ln>
                  <a:solidFill>
                    <a:srgbClr val="CC9900"/>
                  </a:solidFill>
                </a:ln>
                <a:solidFill>
                  <a:srgbClr val="008000"/>
                </a:solidFill>
              </a:rPr>
              <a:t>                                                       512-317-8502 </a:t>
            </a:r>
            <a:endParaRPr lang="en-US" b="1" dirty="0">
              <a:ln>
                <a:solidFill>
                  <a:srgbClr val="CC9900"/>
                </a:solidFill>
              </a:ln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2014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8D8D8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D8D8D8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</TotalTime>
  <Words>126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CCISD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10</cp:revision>
  <cp:lastPrinted>2016-03-10T16:58:55Z</cp:lastPrinted>
  <dcterms:created xsi:type="dcterms:W3CDTF">2016-03-10T16:40:45Z</dcterms:created>
  <dcterms:modified xsi:type="dcterms:W3CDTF">2016-04-12T16:44:47Z</dcterms:modified>
</cp:coreProperties>
</file>